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6" r:id="rId4"/>
    <p:sldId id="261" r:id="rId5"/>
    <p:sldId id="260" r:id="rId6"/>
    <p:sldId id="264" r:id="rId7"/>
    <p:sldId id="262" r:id="rId8"/>
    <p:sldId id="263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5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BC8-EC52-44BD-AEB4-6DBFD549344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06D5-B29B-4CCD-8AB9-A316122E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6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BC8-EC52-44BD-AEB4-6DBFD549344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06D5-B29B-4CCD-8AB9-A316122E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3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BC8-EC52-44BD-AEB4-6DBFD549344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06D5-B29B-4CCD-8AB9-A316122EE3F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5644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BC8-EC52-44BD-AEB4-6DBFD549344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06D5-B29B-4CCD-8AB9-A316122E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91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BC8-EC52-44BD-AEB4-6DBFD549344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06D5-B29B-4CCD-8AB9-A316122EE3F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57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BC8-EC52-44BD-AEB4-6DBFD549344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06D5-B29B-4CCD-8AB9-A316122E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4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BC8-EC52-44BD-AEB4-6DBFD549344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06D5-B29B-4CCD-8AB9-A316122E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008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BC8-EC52-44BD-AEB4-6DBFD549344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06D5-B29B-4CCD-8AB9-A316122E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3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BC8-EC52-44BD-AEB4-6DBFD549344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06D5-B29B-4CCD-8AB9-A316122E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66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BC8-EC52-44BD-AEB4-6DBFD549344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06D5-B29B-4CCD-8AB9-A316122E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73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BC8-EC52-44BD-AEB4-6DBFD549344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06D5-B29B-4CCD-8AB9-A316122E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83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BC8-EC52-44BD-AEB4-6DBFD549344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06D5-B29B-4CCD-8AB9-A316122E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1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BC8-EC52-44BD-AEB4-6DBFD549344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06D5-B29B-4CCD-8AB9-A316122E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9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BC8-EC52-44BD-AEB4-6DBFD549344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06D5-B29B-4CCD-8AB9-A316122E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6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BC8-EC52-44BD-AEB4-6DBFD549344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06D5-B29B-4CCD-8AB9-A316122E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0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6BC8-EC52-44BD-AEB4-6DBFD549344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06D5-B29B-4CCD-8AB9-A316122E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F6BC8-EC52-44BD-AEB4-6DBFD549344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AD06D5-B29B-4CCD-8AB9-A316122E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1379" y="2276446"/>
            <a:ext cx="8315641" cy="2132297"/>
          </a:xfrm>
        </p:spPr>
        <p:txBody>
          <a:bodyPr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 в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учреждении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2023-2024 учебный год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350" t="19600" r="12900" b="17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287" y="352709"/>
            <a:ext cx="7766936" cy="1646302"/>
          </a:xfrm>
        </p:spPr>
        <p:txBody>
          <a:bodyPr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5608" y="1433146"/>
            <a:ext cx="9407769" cy="483383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системной модели содействия профессионального 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самоопределения обучающихся 6 - 11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 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набор требований к профориентационным практикам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инструментам. Разработан для образовательных организаций всех субъектов РФ,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малые и отдаленные поселения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ВНЕДРЕНИЯ ПРОФМИНИМУМА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профессиональной ориентации обучающихся, 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реализуется в образовательной, воспитательной и иных видах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94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7424" y="669075"/>
            <a:ext cx="6430442" cy="1260088"/>
          </a:xfrm>
        </p:spPr>
        <p:txBody>
          <a:bodyPr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9763" y="1131850"/>
            <a:ext cx="9152792" cy="564251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систематизация и обогащение инструментами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практиками региональных, муниципальных и школьных моделей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профориентационного сопровождения для групп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возрастам, включая программы для обучающихся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по разным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нозологиям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(мотивационно-личностной) и внешней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знаниево-практической) сторон готовности к профессиональному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самоопределению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об устройстве современного рынка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системе профессионального образования в стране и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индивидуальных рекомендаций для обучающихся по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построению образовательно-профессиональной траектории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уровня осознанности, интересов, способностей,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обучающихся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4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224" t="16019" r="11701" b="7266"/>
          <a:stretch/>
        </p:blipFill>
        <p:spPr>
          <a:xfrm>
            <a:off x="293370" y="234175"/>
            <a:ext cx="1189863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Уровни реализации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31" t="26789" r="38448" b="8283"/>
          <a:stretch/>
        </p:blipFill>
        <p:spPr>
          <a:xfrm>
            <a:off x="1571887" y="1270000"/>
            <a:ext cx="7074172" cy="506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3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422" t="17144" r="51802" b="42505"/>
          <a:stretch/>
        </p:blipFill>
        <p:spPr>
          <a:xfrm>
            <a:off x="877854" y="969268"/>
            <a:ext cx="8734498" cy="44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7222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</TotalTime>
  <Words>164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Реализация мероприятий  по профориентации в образовательном учреждении  на 2023-2024 учебный год </vt:lpstr>
      <vt:lpstr>Презентация PowerPoint</vt:lpstr>
      <vt:lpstr>Презентация PowerPoint</vt:lpstr>
      <vt:lpstr>Цели проекта  </vt:lpstr>
      <vt:lpstr>Задачи проекта </vt:lpstr>
      <vt:lpstr>Презентация PowerPoint</vt:lpstr>
      <vt:lpstr>Уровни реализации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он</dc:creator>
  <cp:lastModifiedBy>304</cp:lastModifiedBy>
  <cp:revision>15</cp:revision>
  <cp:lastPrinted>2023-09-29T09:02:16Z</cp:lastPrinted>
  <dcterms:created xsi:type="dcterms:W3CDTF">2023-09-28T10:56:27Z</dcterms:created>
  <dcterms:modified xsi:type="dcterms:W3CDTF">2023-10-04T06:56:31Z</dcterms:modified>
</cp:coreProperties>
</file>